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8"/>
  </p:handoutMasterIdLst>
  <p:sldIdLst>
    <p:sldId id="270" r:id="rId3"/>
    <p:sldId id="277" r:id="rId4"/>
    <p:sldId id="278" r:id="rId5"/>
    <p:sldId id="280" r:id="rId6"/>
    <p:sldId id="281" r:id="rId7"/>
    <p:sldId id="268" r:id="rId8"/>
    <p:sldId id="282" r:id="rId9"/>
    <p:sldId id="266" r:id="rId10"/>
    <p:sldId id="285" r:id="rId11"/>
    <p:sldId id="314" r:id="rId12"/>
    <p:sldId id="271" r:id="rId13"/>
    <p:sldId id="302" r:id="rId14"/>
    <p:sldId id="306" r:id="rId15"/>
    <p:sldId id="310" r:id="rId16"/>
    <p:sldId id="29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B820D7BC-FCBF-450E-A650-43CE5060C0E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BD5E8FC-1784-4364-B0F5-EEDC528D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3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0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2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6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1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8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1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1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3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1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39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39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2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6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4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038A-DB09-4346-85C4-1D97DB916A07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7657-DB23-4DFB-9973-4D5D6F33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604E-CD8D-49FA-8280-517532E729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F905-0606-4390-9144-9A60B1B52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6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b="1" dirty="0"/>
              <a:t>APOSTOLIC CONGREGATIONS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141" y="6324600"/>
            <a:ext cx="865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prstClr val="black"/>
                </a:solidFill>
              </a:rPr>
              <a:t>“The Word of the Lord spread widely and grew in power” Acts 19.20</a:t>
            </a:r>
          </a:p>
        </p:txBody>
      </p:sp>
    </p:spTree>
    <p:extLst>
      <p:ext uri="{BB962C8B-B14F-4D97-AF65-F5344CB8AC3E}">
        <p14:creationId xmlns:p14="http://schemas.microsoft.com/office/powerpoint/2010/main" val="15728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WHAT DARE WE ASK FOR?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18"/>
            <a:ext cx="9144000" cy="5278582"/>
          </a:xfrm>
        </p:spPr>
      </p:pic>
      <p:sp>
        <p:nvSpPr>
          <p:cNvPr id="3" name="TextBox 2"/>
          <p:cNvSpPr txBox="1"/>
          <p:nvPr/>
        </p:nvSpPr>
        <p:spPr>
          <a:xfrm>
            <a:off x="4343400" y="4779818"/>
            <a:ext cx="31806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4.29-31</a:t>
            </a:r>
          </a:p>
          <a:p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6.10-20</a:t>
            </a:r>
          </a:p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4.2-6</a:t>
            </a:r>
          </a:p>
        </p:txBody>
      </p:sp>
    </p:spTree>
    <p:extLst>
      <p:ext uri="{BB962C8B-B14F-4D97-AF65-F5344CB8AC3E}">
        <p14:creationId xmlns:p14="http://schemas.microsoft.com/office/powerpoint/2010/main" val="348921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RENEWAL?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what ways could our community change as more people came to Christ and learned from Him through the Gospel?</a:t>
            </a:r>
          </a:p>
        </p:txBody>
      </p:sp>
      <p:pic>
        <p:nvPicPr>
          <p:cNvPr id="5" name="Picture 4" descr="C:\Users\Ely\Documents\Capacitando Leigos &amp; MLI\Misssion Leader Institute-MLI\MLI_Logo_FullColor_250px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31" y="5791200"/>
            <a:ext cx="1110669" cy="670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23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800" dirty="0"/>
              <a:t>What new doors opening?</a:t>
            </a:r>
          </a:p>
          <a:p>
            <a:pPr algn="ctr"/>
            <a:r>
              <a:rPr lang="en-US" sz="4800" dirty="0"/>
              <a:t>Types of barriers to address?</a:t>
            </a:r>
          </a:p>
          <a:p>
            <a:pPr algn="ctr"/>
            <a:r>
              <a:rPr lang="en-US" sz="4800" dirty="0"/>
              <a:t>How to “spur one another on to love and good deeds”? </a:t>
            </a:r>
            <a:r>
              <a:rPr lang="en-US" sz="3600" dirty="0"/>
              <a:t>(</a:t>
            </a:r>
            <a:r>
              <a:rPr lang="en-US" sz="3600" dirty="0" err="1"/>
              <a:t>Heb</a:t>
            </a:r>
            <a:r>
              <a:rPr lang="en-US" sz="3600" dirty="0"/>
              <a:t> 10.23-25)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90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38200" y="228600"/>
            <a:ext cx="7391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SEEK THE PEACE AND PROSPERITY OF THE CITY TO WHICH I HAVE CARRIED YOU</a:t>
            </a:r>
          </a:p>
          <a:p>
            <a:pPr lvl="0" algn="ctr"/>
            <a:r>
              <a:rPr lang="en-US" sz="2000" i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(JEREMIAH 29.7)</a:t>
            </a:r>
            <a:endParaRPr lang="en-US" sz="2800" i="1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3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SENDING Clarity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000" dirty="0"/>
              <a:t>God’s intent from the beginning was to fill the earth with His Presence through his people </a:t>
            </a:r>
            <a:r>
              <a:rPr lang="en-US" sz="2200" i="1" dirty="0"/>
              <a:t>(Genesis 1 &amp; 2); </a:t>
            </a:r>
            <a:r>
              <a:rPr lang="en-US" sz="3000" dirty="0"/>
              <a:t>by his Spirit </a:t>
            </a:r>
            <a:r>
              <a:rPr lang="en-US" sz="2200" i="1" dirty="0"/>
              <a:t>(Psalm 104.30); </a:t>
            </a:r>
            <a:r>
              <a:rPr lang="en-US" sz="3000" dirty="0"/>
              <a:t>promised even amid sin’s tragedies </a:t>
            </a:r>
            <a:r>
              <a:rPr lang="en-US" sz="2200" i="1" dirty="0"/>
              <a:t>(Habakkuk 2.14) </a:t>
            </a:r>
            <a:endParaRPr lang="en-US" sz="3000" i="1" dirty="0"/>
          </a:p>
          <a:p>
            <a:pPr marL="0" lvl="0" indent="0" algn="ctr">
              <a:buNone/>
            </a:pPr>
            <a:r>
              <a:rPr lang="en-US" sz="3000" dirty="0"/>
              <a:t>Specifically, God sent his Son </a:t>
            </a:r>
            <a:r>
              <a:rPr lang="en-US" sz="2200" i="1" dirty="0"/>
              <a:t>(Galatians 4.5) </a:t>
            </a:r>
            <a:r>
              <a:rPr lang="en-US" sz="3000" dirty="0"/>
              <a:t>who in turn sends us </a:t>
            </a:r>
            <a:r>
              <a:rPr lang="en-US" sz="2200" i="1" dirty="0"/>
              <a:t>(John 20.21</a:t>
            </a:r>
            <a:r>
              <a:rPr lang="en-US" sz="3000" dirty="0"/>
              <a:t>) and through the Apostles the Spirit would continue sending </a:t>
            </a:r>
            <a:r>
              <a:rPr lang="en-US" sz="2200" i="1" dirty="0"/>
              <a:t>(Acts 13.1-4)</a:t>
            </a:r>
            <a:r>
              <a:rPr lang="en-US" sz="3000" dirty="0"/>
              <a:t> and through even the smallest congregations of believers the Message would ring out </a:t>
            </a:r>
            <a:r>
              <a:rPr lang="en-US" sz="2200" i="1" dirty="0"/>
              <a:t>(1 </a:t>
            </a:r>
            <a:r>
              <a:rPr lang="en-US" sz="2200" i="1" dirty="0" err="1"/>
              <a:t>Thess</a:t>
            </a:r>
            <a:r>
              <a:rPr lang="en-US" sz="2200" i="1" dirty="0"/>
              <a:t> 1) </a:t>
            </a:r>
            <a:r>
              <a:rPr lang="en-US" sz="3000" dirty="0"/>
              <a:t>to communities and heavenly realms </a:t>
            </a:r>
            <a:r>
              <a:rPr lang="en-US" sz="2200" i="1" dirty="0"/>
              <a:t>(</a:t>
            </a:r>
            <a:r>
              <a:rPr lang="en-US" sz="2200" i="1" dirty="0" err="1"/>
              <a:t>Eph</a:t>
            </a:r>
            <a:r>
              <a:rPr lang="en-US" sz="2200" i="1" dirty="0"/>
              <a:t> 3.10).</a:t>
            </a:r>
            <a:endParaRPr lang="en-US" sz="3000" i="1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962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GOSPEL FIELD-SOWING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31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will we ask God for today?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one next step can we can try now?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SMALL AND SLOW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70776"/>
            <a:ext cx="2514600" cy="4584810"/>
          </a:xfrm>
        </p:spPr>
      </p:pic>
      <p:pic>
        <p:nvPicPr>
          <p:cNvPr id="5" name="Picture 4" descr="C:\Users\Ely\Documents\Capacitando Leigos &amp; MLI\Misssion Leader Institute-MLI\MLI_Logo_FullColor_250px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96000"/>
            <a:ext cx="1066799" cy="670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60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ONE, HOLY, CHRISTIAN, AND…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Apostolic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Church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(Nicene Creed)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Our Gift and Call—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Pure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of the Apostles?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</a:p>
          <a:p>
            <a:pPr marL="0" indent="0" algn="ctr">
              <a:buNone/>
            </a:pP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Sent on the Mission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the      Savior Today?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65" y="5844897"/>
            <a:ext cx="11398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4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“APOSTOLIC”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12  </a:t>
            </a:r>
            <a:r>
              <a:rPr lang="en-US" sz="3600" dirty="0">
                <a:sym typeface="Wingdings" panose="05000000000000000000" pitchFamily="2" charset="2"/>
              </a:rPr>
              <a:t> Mark 3.14 (with &amp; sent)</a:t>
            </a:r>
          </a:p>
          <a:p>
            <a:r>
              <a:rPr lang="en-US" sz="3600" dirty="0">
                <a:sym typeface="Wingdings" panose="05000000000000000000" pitchFamily="2" charset="2"/>
              </a:rPr>
              <a:t>Christians &amp; congregations  Forgiveness, Love for one another and poor  (sent daily)</a:t>
            </a:r>
          </a:p>
          <a:p>
            <a:r>
              <a:rPr lang="en-US" sz="3600" dirty="0">
                <a:sym typeface="Wingdings" panose="05000000000000000000" pitchFamily="2" charset="2"/>
              </a:rPr>
              <a:t>Doctrine </a:t>
            </a:r>
            <a:r>
              <a:rPr lang="en-US" sz="3600" u="sng" dirty="0">
                <a:sym typeface="Wingdings" panose="05000000000000000000" pitchFamily="2" charset="2"/>
              </a:rPr>
              <a:t>and</a:t>
            </a:r>
            <a:r>
              <a:rPr lang="en-US" sz="3600" dirty="0">
                <a:sym typeface="Wingdings" panose="05000000000000000000" pitchFamily="2" charset="2"/>
              </a:rPr>
              <a:t> Commission still — </a:t>
            </a:r>
            <a:r>
              <a:rPr lang="en-US" sz="3600" b="1" dirty="0">
                <a:sym typeface="Wingdings" panose="05000000000000000000" pitchFamily="2" charset="2"/>
              </a:rPr>
              <a:t>SENT and SENDING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300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Communion of Saints </a:t>
            </a:r>
            <a:br>
              <a:rPr lang="en-US" b="1" dirty="0"/>
            </a:br>
            <a:r>
              <a:rPr lang="en-US" b="1" dirty="0"/>
              <a:t>INTO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Spirit, through Gospel and Sacrament, creates Church, the Communion of Saints who, as a result of the Spirit…</a:t>
            </a:r>
          </a:p>
          <a:p>
            <a:pPr marL="0" indent="0">
              <a:buNone/>
            </a:pPr>
            <a:r>
              <a:rPr lang="en-US" sz="3600" dirty="0"/>
              <a:t>“There is on earth a little holy flock…called together by the Holy Spirit in one faith…possesses a variety of gifts, yet united…strong in faith and in the fruits of the Spirit. (LC II, 51-53)</a:t>
            </a:r>
          </a:p>
        </p:txBody>
      </p:sp>
    </p:spTree>
    <p:extLst>
      <p:ext uri="{BB962C8B-B14F-4D97-AF65-F5344CB8AC3E}">
        <p14:creationId xmlns:p14="http://schemas.microsoft.com/office/powerpoint/2010/main" val="294818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Christ advances his battle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Works of the saints are done as prayers of thanksgiving to God (</a:t>
            </a:r>
            <a:r>
              <a:rPr lang="en-US" sz="4000" dirty="0" err="1"/>
              <a:t>Ap</a:t>
            </a:r>
            <a:r>
              <a:rPr lang="en-US" sz="4000" dirty="0"/>
              <a:t> IV, 189) to glorify God (AC XX, 27; </a:t>
            </a:r>
            <a:r>
              <a:rPr lang="en-US" sz="4000" dirty="0" err="1"/>
              <a:t>Ap</a:t>
            </a:r>
            <a:r>
              <a:rPr lang="en-US" sz="4000" dirty="0"/>
              <a:t> XIII, 17) and are the weapons of Jesus Christ against the devil (</a:t>
            </a:r>
            <a:r>
              <a:rPr lang="en-US" sz="4000" dirty="0" err="1"/>
              <a:t>Ap</a:t>
            </a:r>
            <a:r>
              <a:rPr lang="en-US" sz="4000" dirty="0"/>
              <a:t> IV, 189ff).</a:t>
            </a:r>
          </a:p>
        </p:txBody>
      </p:sp>
    </p:spTree>
    <p:extLst>
      <p:ext uri="{BB962C8B-B14F-4D97-AF65-F5344CB8AC3E}">
        <p14:creationId xmlns:p14="http://schemas.microsoft.com/office/powerpoint/2010/main" val="178477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Remember: Every…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>
                <a:sym typeface="Wingdings" panose="05000000000000000000" pitchFamily="2" charset="2"/>
              </a:rPr>
              <a:t>…Baptized believer is   anointed Missionary </a:t>
            </a:r>
          </a:p>
          <a:p>
            <a:pPr marL="0" indent="0">
              <a:buNone/>
            </a:pPr>
            <a:r>
              <a:rPr lang="en-US" sz="6000" dirty="0">
                <a:sym typeface="Wingdings" panose="05000000000000000000" pitchFamily="2" charset="2"/>
              </a:rPr>
              <a:t>…Congregation is a Mission Sending Center</a:t>
            </a:r>
          </a:p>
          <a:p>
            <a:pPr marL="0" indent="0">
              <a:buNone/>
            </a:pPr>
            <a:r>
              <a:rPr lang="en-US" sz="6000" dirty="0">
                <a:sym typeface="Wingdings" panose="05000000000000000000" pitchFamily="2" charset="2"/>
              </a:rPr>
              <a:t>…Community is a Mission Field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97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BIBLICAL OIKOS PATTERN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2389257"/>
            <a:ext cx="2204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OIKOS </a:t>
            </a:r>
            <a:r>
              <a:rPr lang="en-US" sz="40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009674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Acts 10.22; 16.15; 16.31-36; 18.7-9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45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2209800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OIKOS</a:t>
            </a:r>
            <a:r>
              <a:rPr lang="en-US" sz="4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" y="0"/>
            <a:ext cx="9141006" cy="6858000"/>
          </a:xfrm>
        </p:spPr>
      </p:pic>
    </p:spTree>
    <p:extLst>
      <p:ext uri="{BB962C8B-B14F-4D97-AF65-F5344CB8AC3E}">
        <p14:creationId xmlns:p14="http://schemas.microsoft.com/office/powerpoint/2010/main" val="167769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2316162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PRAYING and PLANNING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City and the sent ones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>
                <a:sym typeface="Wingdings" panose="05000000000000000000" pitchFamily="2" charset="2"/>
              </a:rPr>
              <a:t>ASK,TRUST, GO!</a:t>
            </a:r>
          </a:p>
        </p:txBody>
      </p:sp>
      <p:pic>
        <p:nvPicPr>
          <p:cNvPr id="5" name="Picture 4" descr="C:\Users\Ely\Documents\Capacitando Leigos &amp; MLI\Misssion Leader Institute-MLI\MLI_Logo_FullColor_250px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5" y="5791200"/>
            <a:ext cx="1050635" cy="670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4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488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2_Office Theme</vt:lpstr>
      <vt:lpstr>APOSTOLIC CONGREGATIONS</vt:lpstr>
      <vt:lpstr>ONE, HOLY, CHRISTIAN, AND…</vt:lpstr>
      <vt:lpstr>“APOSTOLIC”</vt:lpstr>
      <vt:lpstr>Communion of Saints  INTO the World</vt:lpstr>
      <vt:lpstr>Christ advances his battle lines</vt:lpstr>
      <vt:lpstr>Remember: Every…</vt:lpstr>
      <vt:lpstr>BIBLICAL OIKOS PATTERN </vt:lpstr>
      <vt:lpstr>PowerPoint Presentation</vt:lpstr>
      <vt:lpstr>PRAYING and PLANNING  for the City and the sent ones  </vt:lpstr>
      <vt:lpstr>WHAT DARE WE ASK FOR?</vt:lpstr>
      <vt:lpstr>COMMUNITY RENEWAL?</vt:lpstr>
      <vt:lpstr>PowerPoint Presentation</vt:lpstr>
      <vt:lpstr>PowerPoint Presentation</vt:lpstr>
      <vt:lpstr>SENDING Clarity</vt:lpstr>
      <vt:lpstr>GOSPEL FIELD-SOWING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Messmann</dc:creator>
  <cp:lastModifiedBy>Paulo Brum</cp:lastModifiedBy>
  <cp:revision>69</cp:revision>
  <cp:lastPrinted>2021-08-25T16:53:21Z</cp:lastPrinted>
  <dcterms:created xsi:type="dcterms:W3CDTF">2021-08-21T13:40:58Z</dcterms:created>
  <dcterms:modified xsi:type="dcterms:W3CDTF">2021-09-17T19:18:13Z</dcterms:modified>
</cp:coreProperties>
</file>